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9863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Relationship Id="rId4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6.png"  /><Relationship Id="rId4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Relationship Id="rId4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9.png"  /><Relationship Id="rId4" Type="http://schemas.openxmlformats.org/officeDocument/2006/relationships/image" Target="../media/image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8.png"  /><Relationship Id="rId4" Type="http://schemas.openxmlformats.org/officeDocument/2006/relationships/image" Target="../media/image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8.png"  /><Relationship Id="rId4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2.png"  /><Relationship Id="rId11" Type="http://schemas.openxmlformats.org/officeDocument/2006/relationships/image" Target="../media/image13.png"  /><Relationship Id="rId12" Type="http://schemas.openxmlformats.org/officeDocument/2006/relationships/image" Target="../media/image14.png"  /><Relationship Id="rId13" Type="http://schemas.openxmlformats.org/officeDocument/2006/relationships/image" Target="../media/image15.png"  /><Relationship Id="rId14" Type="http://schemas.openxmlformats.org/officeDocument/2006/relationships/image" Target="../media/image16.png"  /><Relationship Id="rId15" Type="http://schemas.openxmlformats.org/officeDocument/2006/relationships/image" Target="../media/image11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여기까지가 영상에 담긴 내용이었습니다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이번 외계인 사건은 처음이며 세계 각국은 이미 대응을 하는 중이라고 합니다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43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역시 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요원 빨리도 왔군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그럼 바로 출동하지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30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31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그럴 참이었거든요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~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너무 급하게 생각하는거 아니에요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지금 서울 인구 반이 줄었는데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이미 영상은 봤을거고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그런데 우리한테 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&lt;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정체를 알 수 없는 무기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&gt;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가 왔다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우리가 쓰는 총이랑 똑같은데 뭔지 잘 모르겠으니 알아서 확인해봐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뭐여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겁나 무책임하네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그럼 연습실 좀 빌릴게요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30" name=""/>
            <p:cNvPicPr>
              <a:picLocks noChangeAspect="1"/>
            </p:cNvPicPr>
            <p:nvPr/>
          </p:nvPicPr>
          <p:blipFill rotWithShape="1">
            <a:blip r:embed="rId3"/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31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근데 이거 총알은 없어요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총알이 없으면 어떻게 죽여요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3"/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29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“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 총은 외계에서 쓰는 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&lt;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감옥 이동 권총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&gt;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입니다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부디 인류가 안전하길 바랍니다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.”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같이 온 편지에 이렇게 적혀있더군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아무튼 그 총 갖고 너가 알아서 해라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이거 믿을 수 있을지 모르겠다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>
              <a:lum bright="-50000" contrast="-50000"/>
            </a:blip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4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(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하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진짜 일 겁나 대충하네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;;)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아무튼 연습실 좀 빌릴게요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3"/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"/>
            <p:cNvGrpSpPr/>
            <p:nvPr/>
          </p:nvGrpSpPr>
          <p:grpSpPr>
            <a:xfrm rot="0">
              <a:off x="0" y="363681"/>
              <a:ext cx="12192000" cy="3941619"/>
              <a:chOff x="0" y="363681"/>
              <a:chExt cx="12192000" cy="3941619"/>
            </a:xfrm>
          </p:grpSpPr>
          <p:pic>
            <p:nvPicPr>
              <p:cNvPr id="4" name="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657850" y="2552700"/>
                <a:ext cx="876300" cy="1752600"/>
              </a:xfrm>
              <a:prstGeom prst="rect">
                <a:avLst/>
              </a:prstGeom>
            </p:spPr>
          </p:pic>
          <p:sp>
            <p:nvSpPr>
              <p:cNvPr id="5" name=""/>
              <p:cNvSpPr txBox="1"/>
              <p:nvPr/>
            </p:nvSpPr>
            <p:spPr>
              <a:xfrm>
                <a:off x="0" y="363681"/>
                <a:ext cx="12192000" cy="1415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이곳은 연습실입니다</a:t>
                </a:r>
                <a:r>
                  <a:rPr lang="en-US" altLang="ko-KR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endParaRPr>
              </a:p>
              <a:p>
                <a:pPr algn="ctr">
                  <a:defRPr/>
                </a:pPr>
                <a:r>
                  <a:rPr lang="ko-KR" altLang="en-US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전투돌입 전 지금 밖에 사용 불가 하오니 많이 연습하고 가세요</a:t>
                </a:r>
                <a:r>
                  <a:rPr lang="en-US" altLang="ko-KR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endParaRPr>
              </a:p>
              <a:p>
                <a:pPr algn="ctr">
                  <a:defRPr/>
                </a:pPr>
                <a:r>
                  <a:rPr lang="ko-KR" altLang="en-US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한성 대위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아니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하루 아침에 서울 인구 수가 반이나 줄어들었는데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지금 대통령은 아무 지시도 없고 뭐하는거야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 flipH="1">
              <a:off x="0" y="2125155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37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"/>
            <p:cNvSpPr txBox="1"/>
            <p:nvPr/>
          </p:nvSpPr>
          <p:spPr>
            <a:xfrm>
              <a:off x="0" y="363681"/>
              <a:ext cx="12192000" cy="977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A, D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로 이동이 가능합니다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▼SPACE를 눌러 진행▼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</p:txBody>
        </p:sp>
        <p:sp>
          <p:nvSpPr>
            <p:cNvPr id="15" name=""/>
            <p:cNvSpPr/>
            <p:nvPr/>
          </p:nvSpPr>
          <p:spPr>
            <a:xfrm>
              <a:off x="5780810" y="3002972"/>
              <a:ext cx="980209" cy="1752600"/>
            </a:xfrm>
            <a:prstGeom prst="rect">
              <a:avLst/>
            </a:prstGeom>
            <a:blipFill rotWithShape="0">
              <a:blip r:embed="rId2">
                <a:alphaModFix amt="4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6096000" y="3002972"/>
              <a:ext cx="980209" cy="1752600"/>
            </a:xfrm>
            <a:prstGeom prst="rect">
              <a:avLst/>
            </a:prstGeom>
            <a:blipFill rotWithShape="1">
              <a:blip r:embed="rId3">
                <a:alphaModFix amt="5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6414654" y="3002972"/>
              <a:ext cx="980209" cy="1752600"/>
            </a:xfrm>
            <a:prstGeom prst="rect">
              <a:avLst/>
            </a:prstGeom>
            <a:blipFill rotWithShape="1">
              <a:blip r:embed="rId4">
                <a:alphaModFix amt="6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6761019" y="3002972"/>
              <a:ext cx="980209" cy="1752600"/>
            </a:xfrm>
            <a:prstGeom prst="rect">
              <a:avLst/>
            </a:prstGeom>
            <a:blipFill rotWithShape="1">
              <a:blip r:embed="rId5">
                <a:alphaModFix amt="7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7076209" y="3002972"/>
              <a:ext cx="980209" cy="1752600"/>
            </a:xfrm>
            <a:prstGeom prst="rect">
              <a:avLst/>
            </a:prstGeom>
            <a:blipFill rotWithShape="1">
              <a:blip r:embed="rId6">
                <a:alphaModFix amt="8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7394863" y="3002972"/>
              <a:ext cx="980209" cy="1752600"/>
            </a:xfrm>
            <a:prstGeom prst="rect">
              <a:avLst/>
            </a:prstGeom>
            <a:blipFill rotWithShape="1">
              <a:blip r:embed="rId7">
                <a:alphaModFix amt="9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657850" y="3002972"/>
              <a:ext cx="876300" cy="1752600"/>
            </a:xfrm>
            <a:prstGeom prst="rect">
              <a:avLst/>
            </a:prstGeom>
          </p:spPr>
        </p:pic>
        <p:sp>
          <p:nvSpPr>
            <p:cNvPr id="22" name=""/>
            <p:cNvSpPr/>
            <p:nvPr/>
          </p:nvSpPr>
          <p:spPr>
            <a:xfrm>
              <a:off x="7741228" y="3002972"/>
              <a:ext cx="980209" cy="1752600"/>
            </a:xfrm>
            <a:prstGeom prst="rect">
              <a:avLst/>
            </a:prstGeom>
            <a:blipFill rotWithShape="1">
              <a:blip r:embed="rId9">
                <a:alphaModFix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0" name=""/>
            <p:cNvGrpSpPr/>
            <p:nvPr/>
          </p:nvGrpSpPr>
          <p:grpSpPr>
            <a:xfrm rot="0" flipH="1">
              <a:off x="3645477" y="3002972"/>
              <a:ext cx="2625437" cy="1752601"/>
              <a:chOff x="3378778" y="4445577"/>
              <a:chExt cx="2625437" cy="1752601"/>
            </a:xfrm>
          </p:grpSpPr>
          <p:sp>
            <p:nvSpPr>
              <p:cNvPr id="31" name=""/>
              <p:cNvSpPr/>
              <p:nvPr/>
            </p:nvSpPr>
            <p:spPr>
              <a:xfrm>
                <a:off x="3378778" y="4445578"/>
                <a:ext cx="980209" cy="1752600"/>
              </a:xfrm>
              <a:prstGeom prst="rect">
                <a:avLst/>
              </a:prstGeom>
              <a:blipFill rotWithShape="1">
                <a:blip r:embed="rId10">
                  <a:alphaModFix amt="5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"/>
              <p:cNvSpPr/>
              <p:nvPr/>
            </p:nvSpPr>
            <p:spPr>
              <a:xfrm>
                <a:off x="3697432" y="4445578"/>
                <a:ext cx="980209" cy="1752600"/>
              </a:xfrm>
              <a:prstGeom prst="rect">
                <a:avLst/>
              </a:prstGeom>
              <a:blipFill rotWithShape="1">
                <a:blip r:embed="rId11">
                  <a:alphaModFix amt="6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" name=""/>
              <p:cNvSpPr/>
              <p:nvPr/>
            </p:nvSpPr>
            <p:spPr>
              <a:xfrm>
                <a:off x="4043797" y="4445578"/>
                <a:ext cx="980209" cy="1752600"/>
              </a:xfrm>
              <a:prstGeom prst="rect">
                <a:avLst/>
              </a:prstGeom>
              <a:blipFill rotWithShape="1">
                <a:blip r:embed="rId12">
                  <a:alphaModFix amt="7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4" name=""/>
              <p:cNvSpPr/>
              <p:nvPr/>
            </p:nvSpPr>
            <p:spPr>
              <a:xfrm>
                <a:off x="4358987" y="4445578"/>
                <a:ext cx="980209" cy="1752600"/>
              </a:xfrm>
              <a:prstGeom prst="rect">
                <a:avLst/>
              </a:prstGeom>
              <a:blipFill rotWithShape="1">
                <a:blip r:embed="rId13">
                  <a:alphaModFix amt="8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" name=""/>
              <p:cNvSpPr/>
              <p:nvPr/>
            </p:nvSpPr>
            <p:spPr>
              <a:xfrm>
                <a:off x="4677641" y="4445577"/>
                <a:ext cx="980209" cy="1752600"/>
              </a:xfrm>
              <a:prstGeom prst="rect">
                <a:avLst/>
              </a:prstGeom>
              <a:blipFill rotWithShape="1">
                <a:blip r:embed="rId14">
                  <a:alphaModFix amt="9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"/>
              <p:cNvSpPr/>
              <p:nvPr/>
            </p:nvSpPr>
            <p:spPr>
              <a:xfrm>
                <a:off x="5024006" y="4445577"/>
                <a:ext cx="980209" cy="1752600"/>
              </a:xfrm>
              <a:prstGeom prst="rect">
                <a:avLst/>
              </a:prstGeom>
              <a:blipFill rotWithShape="1">
                <a:blip r:embed="rId15">
                  <a:alphaModFix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9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47259" y="2552700"/>
              <a:ext cx="876300" cy="1752600"/>
            </a:xfrm>
            <a:prstGeom prst="rect">
              <a:avLst/>
            </a:prstGeom>
          </p:spPr>
        </p:pic>
        <p:sp>
          <p:nvSpPr>
            <p:cNvPr id="5" name=""/>
            <p:cNvSpPr txBox="1"/>
            <p:nvPr/>
          </p:nvSpPr>
          <p:spPr>
            <a:xfrm>
              <a:off x="0" y="363681"/>
              <a:ext cx="12192000" cy="977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S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를 누르면 앉을 수 있습니다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▼SPACE를 눌러 진행▼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</p:txBody>
        </p:sp>
        <p:sp>
          <p:nvSpPr>
            <p:cNvPr id="7" name=""/>
            <p:cNvSpPr/>
            <p:nvPr/>
          </p:nvSpPr>
          <p:spPr>
            <a:xfrm>
              <a:off x="5225761" y="3065318"/>
              <a:ext cx="1662545" cy="7446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chemeClr val="dk1"/>
                </a:solidFill>
              </a:endParaRPr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85759" y="2552700"/>
              <a:ext cx="876300" cy="1752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대위님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일단 진정하시고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저희가 나설 때가 된 것 같습니다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 이 상황을 알리도록 하겠습니다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한성 대위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지금 방송국도 연락이 되는 곳이 하나도 없잖아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현재 통신 상태가 다 먹통이라는군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 flipH="1">
              <a:off x="0" y="2125155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그러면 일단 요원들 집합 시키겠습니다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한성 대위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 외계인이 통역까지 해서 이렇게 하는 이유가 뭐지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그냥 놀리는거 아니냐고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당장 소집하고 난 일단 이 상황을 알리러 가겠다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 flipH="1">
              <a:off x="0" y="2125155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넵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알겠습니다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그럼 부디 몸 조심하시길 바랍니다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하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그럼 역시 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를 불러야겠구만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 바로 가야겠군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그럴 필요 없어요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이미 왔거든요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3"/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293</ep:Words>
  <ep:PresentationFormat>화면 슬라이드 쇼(4:3)</ep:PresentationFormat>
  <ep:Paragraphs>0</ep:Paragraphs>
  <ep:Slides>21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2023-07-19T13:41:24.089</dcterms:created>
  <dc:creator>WonJunSeo</dc:creator>
  <cp:lastModifiedBy>WonJunSeo</cp:lastModifiedBy>
  <dcterms:modified xsi:type="dcterms:W3CDTF">2023-08-20T03:59:58.106</dcterms:modified>
  <cp:revision>59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